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A8269EC-E8D1-4FD0-9036-4888023CC0C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C07E0B0-21C6-495A-AEE5-41F5FA5AC9A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A742086-B970-40E9-B8DC-54B3A511185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139C4DE-D2AE-42D9-A06C-D49742FEDEB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5D780DF-730E-459F-9AE8-7AE216C09E5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D25C0AA-DFDB-4534-8116-28763216E28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7A9075E-4118-40BF-BDAB-F6E4F8ED63C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5473F6B-A559-4283-9593-77FF501B387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A482F5A-12BC-41E5-9D86-9DFD05858ED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E5886C5-7828-48EF-B943-A79D8627160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92EEC9D-48EE-43ED-8F5E-09D9D7840F6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58D2D5A-62C8-486A-9B0A-4388DC9A076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B8DC42E-1744-41FA-BDEC-0C697C142150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</a:t>
            </a:r>
            <a:r>
              <a:rPr b="0" lang="en-US" sz="4400" spc="-1" strike="noStrike">
                <a:latin typeface="Arial"/>
              </a:rPr>
              <a:t>edit the </a:t>
            </a:r>
            <a:r>
              <a:rPr b="0" lang="en-US" sz="4400" spc="-1" strike="noStrike">
                <a:latin typeface="Arial"/>
              </a:rPr>
              <a:t>title text </a:t>
            </a:r>
            <a:r>
              <a:rPr b="0" lang="en-US" sz="4400" spc="-1" strike="noStrike">
                <a:latin typeface="Arial"/>
              </a:rPr>
              <a:t>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58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9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60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61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1517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2024-09-02T16:37:03Z</dcterms:modified>
  <cp:revision>21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